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8" r:id="rId4"/>
    <p:sldId id="257" r:id="rId5"/>
    <p:sldId id="259" r:id="rId6"/>
    <p:sldId id="260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8D7858-AC08-854C-8267-9805834F1C7D}" v="53" dt="2024-09-12T14:32:55.823"/>
    <p1510:client id="{2D170E67-2C62-C8D7-BC8E-7D8E187EC9FF}" v="178" dt="2024-09-12T15:00:48.392"/>
    <p1510:client id="{47EE3E94-0E15-B261-5A10-8BEC3287CAAE}" v="8" dt="2024-09-12T19:32:36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17D3E-AA35-E14F-A394-19674F8CBF1B}" type="datetimeFigureOut">
              <a:rPr lang="en-US" smtClean="0"/>
              <a:t>9/12/24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D1AEC-B64A-B04B-9D1C-908740C4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D1AEC-B64A-B04B-9D1C-908740C4EF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59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0602-063F-6582-06CC-8EA63E8A5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C06DE-E60E-743A-17B0-0EF71EF3E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A8DCA-2D4E-181A-539A-0DB1739A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7758-07ED-794E-9E90-A83318C86EA3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403C6-689A-A7E8-BE56-96E93F639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1ADD0-A4C5-8CA8-8BF1-CB83F7CA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D44A-3AC5-D34D-9023-EA0399D0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1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5D99-94EF-3359-486F-312B4E479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2E50D0-6DA0-0738-F9A7-EC717B81B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C5365-D840-13DA-1918-244D538AC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7758-07ED-794E-9E90-A83318C86EA3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DE7C6-0BC8-20D1-A5B5-EAACA8EC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2A11C-13B4-14F0-B84F-E19E88BB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D44A-3AC5-D34D-9023-EA0399D0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2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422177-9F1B-9F9A-90B0-F45D38CFD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206709-A9A7-0CE9-8B19-7BD370577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954C2-FB71-CEE2-0083-AAE5E6D00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7758-07ED-794E-9E90-A83318C86EA3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EA14C-7275-22ED-C4CD-17273B2F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D7A4-B67B-3BFE-E3A5-D6C0F1BCB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D44A-3AC5-D34D-9023-EA0399D0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3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3B89E-5D81-5C12-20B0-D4CA68BCA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F2C79-2A99-C1F3-0466-DBB4F4151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85370-34B5-5528-135B-4B7556B8B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7758-07ED-794E-9E90-A83318C86EA3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74F0F-009F-76DC-5CFD-B246952AE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3ED5B-DCFF-9C0F-D8EC-A2FD16BC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D44A-3AC5-D34D-9023-EA0399D0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3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6EB07-5FCA-CAC3-6838-5514CEA4E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07C10-83B5-AF13-DCC1-3F7532C4C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E76AB-954B-140C-831A-CF7E4C1F2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7758-07ED-794E-9E90-A83318C86EA3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BEB27-604E-D51E-5EF6-A5591E5BC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E314D-81EE-DA4B-5977-F2B53D5F0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D44A-3AC5-D34D-9023-EA0399D0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6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B5D62-EF64-28B4-711A-765E2AB90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B7BD6-DE84-507B-E66E-CFFB2B2C3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1D1C2-414C-0804-019B-FFC636D6F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172B3-19B0-FBCA-1817-50940274C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7758-07ED-794E-9E90-A83318C86EA3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0974D-5F9F-418C-9C8C-9EAD23929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1CC24-4287-7189-1AD3-C0C6E1AF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D44A-3AC5-D34D-9023-EA0399D0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7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80EF0-D3C1-3964-9EBE-32CF82CAB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60336-AB62-1980-F570-DFD1EE46B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6CA7E-4283-FD60-9743-5D83619BD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AD38A-13C8-14F6-7151-BC3547A67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E6E477-CB9B-4513-88C8-4AE20BB2E9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7A8522-7854-BAAA-944B-2BA9C511E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7758-07ED-794E-9E90-A83318C86EA3}" type="datetimeFigureOut">
              <a:rPr lang="en-US" smtClean="0"/>
              <a:t>9/12/24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50FBA1-A790-66D7-107D-7A23D464C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809F60-1131-EDE8-64F6-EE15795B7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D44A-3AC5-D34D-9023-EA0399D0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7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F436C-7E76-3E34-6DD9-0246DDE8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5EFB80-2356-0756-22B2-D5EE9F1E2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7758-07ED-794E-9E90-A83318C86EA3}" type="datetimeFigureOut">
              <a:rPr lang="en-US" smtClean="0"/>
              <a:t>9/12/24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04706-79FB-8BDF-0FFA-F5CDB4AD5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0EA48B-6225-DBDB-895B-1014B3F34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D44A-3AC5-D34D-9023-EA0399D0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1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15C37A-C03B-2BA6-99E5-169870C8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7758-07ED-794E-9E90-A83318C86EA3}" type="datetimeFigureOut">
              <a:rPr lang="en-US" smtClean="0"/>
              <a:t>9/12/24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4D71F-65D8-9BEC-2AC0-B21F33A4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2EDC2-4E87-B412-88EA-C88752562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D44A-3AC5-D34D-9023-EA0399D0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9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8773-B366-1668-895B-3F9243DC3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D77A-9C1D-621E-BF60-2394E8CF8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0D308-A04E-BBBD-8EF7-2EE0E104D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46447-BB65-DF51-9B0C-B05246BFC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7758-07ED-794E-9E90-A83318C86EA3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B7819-11BD-7857-5FB7-EF1DC494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95F6C-2404-DBD7-7CF4-9CE0FADF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D44A-3AC5-D34D-9023-EA0399D0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9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EAEF-63F0-861D-45B1-B5D0F4911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24829-C503-6F7E-D0C1-7F92019B4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BAC9A-B49C-CA47-5598-24D8D7E18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14DC7-0DEC-110E-C70D-E78494D21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7758-07ED-794E-9E90-A83318C86EA3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F6A87-8627-79D6-479E-0A046C4D7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F587F-8FD6-8BBA-35D3-FC7DDCDE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D44A-3AC5-D34D-9023-EA0399D0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6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7C3112-236F-FB2E-3845-4C9C851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5129C-8985-F653-8496-2ECF23A3E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FF06D-D24F-5B0F-122C-C235A1BB6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017758-07ED-794E-9E90-A83318C86EA3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94697-80B7-FB15-6C11-9E5B3340A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98655-A94F-C071-6635-54376559E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43D44A-3AC5-D34D-9023-EA0399D0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4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gantthemes.com/blog/business/great-icebreaker-games-your-employees-will-actually-enjoy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m1042958@wcupa.edu" TargetMode="External"/><Relationship Id="rId2" Type="http://schemas.openxmlformats.org/officeDocument/2006/relationships/hyperlink" Target="mailto:pb972240@wcupa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m1008201@wcupa.edu" TargetMode="External"/><Relationship Id="rId5" Type="http://schemas.openxmlformats.org/officeDocument/2006/relationships/hyperlink" Target="mailto:ss979067@wcupa.edu" TargetMode="External"/><Relationship Id="rId4" Type="http://schemas.openxmlformats.org/officeDocument/2006/relationships/hyperlink" Target="mailto:pb1008899@wcupa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aggie.org/2020/02/04/food-recovery-network-at-uc-davis-reduces-waste-helps-community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cupa-my.sharepoint.com/my?id=%2Fpersonal%2Fpb972240%5Fwcupa%5Fedu%2FDocuments%2Fextracurricular%2Ffrn%2Ffrn%20food%20safety%20%2Epdf&amp;parent=%2Fpersonal%2Fpb972240%5Fwcupa%5Fedu%2FDocuments%2Fextracurricular%2Ffr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cycling.com/downloads/recycling-symbol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AD8E82-B42B-2987-573A-A279B21F9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</a:rPr>
              <a:t>Food Recovery Network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AAB893-1589-E400-739D-57D2879F9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2000">
                <a:solidFill>
                  <a:schemeClr val="tx2"/>
                </a:solidFill>
              </a:rPr>
              <a:t>Meeting 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Fork and knife">
            <a:extLst>
              <a:ext uri="{FF2B5EF4-FFF2-40B4-BE49-F238E27FC236}">
                <a16:creationId xmlns:a16="http://schemas.microsoft.com/office/drawing/2014/main" id="{1595B09C-079D-D500-C4C1-EF9FFC122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9652" y="1859078"/>
            <a:ext cx="3821102" cy="38211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81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7F09-ABEA-C7E6-BA8E-33F491CEC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Icebreaker </a:t>
            </a:r>
            <a:r>
              <a:rPr lang="en-US">
                <a:sym typeface="Wingdings" pitchFamily="2" charset="2"/>
              </a:rPr>
              <a:t>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60C9A-98F8-2DEF-8F50-9050B384C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Name</a:t>
            </a:r>
          </a:p>
          <a:p>
            <a:r>
              <a:rPr lang="en-US"/>
              <a:t>Year</a:t>
            </a:r>
          </a:p>
          <a:p>
            <a:r>
              <a:rPr lang="en-US"/>
              <a:t>Major</a:t>
            </a:r>
          </a:p>
          <a:p>
            <a:r>
              <a:rPr lang="en-US"/>
              <a:t>Favorite Sweet Treat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27B94F-0645-CCBE-D7D7-F5DC4F349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86462" y="2982948"/>
            <a:ext cx="5495925" cy="309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34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6C859-3BD6-F60A-A14F-95639FB37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Exec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D4205-AB1D-2021-2C96-880E2BDD4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Peyton </a:t>
            </a:r>
            <a:r>
              <a:rPr lang="en-US" err="1"/>
              <a:t>Barvinchack</a:t>
            </a:r>
            <a:r>
              <a:rPr lang="en-US"/>
              <a:t>- President </a:t>
            </a:r>
            <a:r>
              <a:rPr lang="en-US">
                <a:hlinkClick r:id="rId2"/>
              </a:rPr>
              <a:t>pb972240@wcupa.edu</a:t>
            </a:r>
            <a:endParaRPr lang="en-US"/>
          </a:p>
          <a:p>
            <a:r>
              <a:rPr lang="en-US"/>
              <a:t>Marlene Moore- Vice President/Outreach Chair </a:t>
            </a:r>
            <a:r>
              <a:rPr lang="en-US">
                <a:hlinkClick r:id="rId3"/>
              </a:rPr>
              <a:t>mm1042958@wcupa.edu</a:t>
            </a:r>
            <a:r>
              <a:rPr lang="en-US"/>
              <a:t> </a:t>
            </a:r>
          </a:p>
          <a:p>
            <a:r>
              <a:rPr lang="en-US"/>
              <a:t>Paul Brower- Secretary </a:t>
            </a:r>
            <a:r>
              <a:rPr lang="en-US">
                <a:hlinkClick r:id="rId4"/>
              </a:rPr>
              <a:t>pb1008899@wcupa.edu</a:t>
            </a:r>
            <a:r>
              <a:rPr lang="en-US"/>
              <a:t> </a:t>
            </a:r>
          </a:p>
          <a:p>
            <a:r>
              <a:rPr lang="en-US"/>
              <a:t>Sam </a:t>
            </a:r>
            <a:r>
              <a:rPr lang="en-US" err="1"/>
              <a:t>Shatoff</a:t>
            </a:r>
            <a:r>
              <a:rPr lang="en-US"/>
              <a:t>- Treasurer </a:t>
            </a:r>
            <a:r>
              <a:rPr lang="en-US">
                <a:hlinkClick r:id="rId5"/>
              </a:rPr>
              <a:t>ss979067@wcupa.edu</a:t>
            </a:r>
            <a:r>
              <a:rPr lang="en-US"/>
              <a:t> </a:t>
            </a:r>
          </a:p>
          <a:p>
            <a:r>
              <a:rPr lang="en-US"/>
              <a:t>Erin McGinniss- Media Coordinator </a:t>
            </a:r>
            <a:r>
              <a:rPr lang="en-US">
                <a:hlinkClick r:id="rId6"/>
              </a:rPr>
              <a:t>em1008201@wcupa.edu</a:t>
            </a:r>
            <a:r>
              <a:rPr lang="en-US"/>
              <a:t> </a:t>
            </a:r>
          </a:p>
          <a:p>
            <a:pPr lvl="1"/>
            <a:r>
              <a:rPr lang="en-US"/>
              <a:t>Follow us on Instagram! @wcufoodrecovery </a:t>
            </a:r>
          </a:p>
        </p:txBody>
      </p:sp>
    </p:spTree>
    <p:extLst>
      <p:ext uri="{BB962C8B-B14F-4D97-AF65-F5344CB8AC3E}">
        <p14:creationId xmlns:p14="http://schemas.microsoft.com/office/powerpoint/2010/main" val="731839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A87A5-3032-B263-4248-B9CE1D9B4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FRN?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CBDEC-2C75-38A6-B6BC-EA475D92B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n-US" b="0" i="0" u="none" strike="noStrike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The Food Recovery Network is a national nonprofit that aims to fight food waste and food insecurity by recovering food and donating it to a nonprofit.</a:t>
            </a:r>
          </a:p>
          <a:p>
            <a:r>
              <a:rPr lang="en-US" b="0" i="0" u="none" strike="noStrike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Recovering food is collecting edible food that would otherwise go to waste and redistributing it to feed people in need.</a:t>
            </a:r>
            <a:endParaRPr lang="en-US">
              <a:solidFill>
                <a:srgbClr val="212121"/>
              </a:solidFill>
              <a:latin typeface="Aptos" panose="020B0004020202020204" pitchFamily="34" charset="0"/>
            </a:endParaRPr>
          </a:p>
          <a:p>
            <a:r>
              <a:rPr lang="en-US" b="0" i="0" u="none" strike="noStrike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Last semester we worked with the Starbucks on campus and ended up recovering over 100 pounds of food to the West Chester Food Cupboard!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81D0B-70E9-50BA-7D7F-166A9688E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58100" y="365125"/>
            <a:ext cx="3109912" cy="203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1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19F73-1BD7-D9E3-1AFA-3DFAA3117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will the Fall Semester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DAEEB-8EE4-9CC8-91A4-C0D382974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Hopefully make recoveries each week</a:t>
            </a:r>
          </a:p>
          <a:p>
            <a:pPr lvl="1"/>
            <a:r>
              <a:rPr lang="en-US"/>
              <a:t>Depends on if there is food to be recovered </a:t>
            </a:r>
          </a:p>
          <a:p>
            <a:pPr lvl="1"/>
            <a:r>
              <a:rPr lang="en-US"/>
              <a:t>We will get texts on weekdays and have one hour to pick up food from campus</a:t>
            </a:r>
          </a:p>
          <a:p>
            <a:r>
              <a:rPr lang="en-US"/>
              <a:t>Reaching out to Giant and ACME to make recoveries </a:t>
            </a:r>
          </a:p>
          <a:p>
            <a:pPr lvl="1"/>
            <a:r>
              <a:rPr lang="en-US"/>
              <a:t>More info soon </a:t>
            </a:r>
          </a:p>
          <a:p>
            <a:pPr lvl="1"/>
            <a:r>
              <a:rPr lang="en-US"/>
              <a:t>These recoveries will have sign ups and be more structured </a:t>
            </a:r>
          </a:p>
          <a:p>
            <a:r>
              <a:rPr lang="en-US"/>
              <a:t>Biweekly meetings </a:t>
            </a:r>
          </a:p>
          <a:p>
            <a:pPr lvl="1"/>
            <a:r>
              <a:rPr lang="en-US"/>
              <a:t>Same place &amp; same time </a:t>
            </a:r>
          </a:p>
        </p:txBody>
      </p:sp>
    </p:spTree>
    <p:extLst>
      <p:ext uri="{BB962C8B-B14F-4D97-AF65-F5344CB8AC3E}">
        <p14:creationId xmlns:p14="http://schemas.microsoft.com/office/powerpoint/2010/main" val="263300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1DD91-5602-734E-C6FF-89DFCE953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Food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05A65-7E25-B491-1B74-D600E1E93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https://wcupa-my.sharepoint.com/my?id=%2Fpersonal%2Fpb972240%5Fwcupa%5Fedu%2FDocuments%2Fextracurricular%2Ffrn%2Ffrn%20food%20safety%20%2Epdf&amp;parent=%2Fpersonal%2Fpb972240%5Fwcupa%5Fedu%2FDocuments%2Fextracurricular%2Ffrn</a:t>
            </a:r>
            <a:r>
              <a:rPr lang="en-US"/>
              <a:t> </a:t>
            </a:r>
          </a:p>
          <a:p>
            <a:r>
              <a:rPr lang="en-US"/>
              <a:t>Please look over </a:t>
            </a:r>
            <a:r>
              <a:rPr lang="en-US" err="1"/>
              <a:t>powerpoint</a:t>
            </a:r>
            <a:r>
              <a:rPr lang="en-US"/>
              <a:t> before attending a recovery!</a:t>
            </a:r>
          </a:p>
          <a:p>
            <a:r>
              <a:rPr lang="en-US"/>
              <a:t>To access, go to our page on </a:t>
            </a:r>
            <a:r>
              <a:rPr lang="en-US" err="1"/>
              <a:t>RamConnect</a:t>
            </a:r>
            <a:r>
              <a:rPr lang="en-US"/>
              <a:t> then click files and select meeting 1 </a:t>
            </a:r>
            <a:r>
              <a:rPr lang="en-US" err="1"/>
              <a:t>powerpoint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1237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B3B2-FC95-BAB1-DBAC-50C379E5B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Volunteer Hours &amp; Recovery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D006C-DB8C-04F2-4D5C-5EA38F331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Participating in recoveries earns you volunteer hours through WCU</a:t>
            </a:r>
          </a:p>
          <a:p>
            <a:r>
              <a:rPr lang="en-US"/>
              <a:t>You can only receive credit if you sign in at a recovery </a:t>
            </a:r>
          </a:p>
          <a:p>
            <a:r>
              <a:rPr lang="en-US"/>
              <a:t>Google Form pinned in the </a:t>
            </a:r>
            <a:r>
              <a:rPr lang="en-US" err="1"/>
              <a:t>groupme</a:t>
            </a:r>
            <a:r>
              <a:rPr lang="en-US"/>
              <a:t> (leave name, date, and where you recovered from)</a:t>
            </a:r>
          </a:p>
          <a:p>
            <a:r>
              <a:rPr lang="en-US"/>
              <a:t>Form currently pinned in </a:t>
            </a:r>
            <a:r>
              <a:rPr lang="en-US" err="1"/>
              <a:t>groupme</a:t>
            </a:r>
            <a:r>
              <a:rPr lang="en-US"/>
              <a:t> is for tracking recoveries </a:t>
            </a:r>
          </a:p>
          <a:p>
            <a:r>
              <a:rPr lang="en-US"/>
              <a:t>Only one person has to fill out tracking form</a:t>
            </a:r>
          </a:p>
          <a:p>
            <a:r>
              <a:rPr lang="en-US"/>
              <a:t>Everyone in the recovery has to fill out the service hour 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14F90F-926E-6D35-68FD-CCE66FB43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15538" y="114301"/>
            <a:ext cx="2062162" cy="201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83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E080E8-A6DD-1A51-743C-74D76CEE2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6588" y="228203"/>
            <a:ext cx="11380611" cy="6401594"/>
          </a:xfrm>
        </p:spPr>
      </p:pic>
    </p:spTree>
    <p:extLst>
      <p:ext uri="{BB962C8B-B14F-4D97-AF65-F5344CB8AC3E}">
        <p14:creationId xmlns:p14="http://schemas.microsoft.com/office/powerpoint/2010/main" val="332707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50F4D-55D8-846D-ABC3-6619E30AF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927"/>
            <a:ext cx="10515600" cy="1325563"/>
          </a:xfrm>
        </p:spPr>
        <p:txBody>
          <a:bodyPr/>
          <a:lstStyle/>
          <a:p>
            <a:r>
              <a:rPr lang="en-US"/>
              <a:t>Additional Announcements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08F74-4806-F582-447B-F79BBFD04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1239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VP-No report </a:t>
            </a:r>
          </a:p>
          <a:p>
            <a:r>
              <a:rPr lang="en-US"/>
              <a:t>Secretary-Recovery Form</a:t>
            </a:r>
          </a:p>
          <a:p>
            <a:r>
              <a:rPr lang="en-US"/>
              <a:t>Treasurer-No report</a:t>
            </a:r>
          </a:p>
          <a:p>
            <a:r>
              <a:rPr lang="en-US"/>
              <a:t>Outreach- Position up for grabs</a:t>
            </a:r>
          </a:p>
          <a:p>
            <a:r>
              <a:rPr lang="en-US"/>
              <a:t>Media- Repost our content (especially meeting info!) on your stories so we can expand our club!</a:t>
            </a: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438F532-E240-1EF7-4291-399ACCED9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775" y="3702080"/>
            <a:ext cx="2553137" cy="24679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64EE6D-6747-A8B4-77B1-8F21CDA233D6}"/>
              </a:ext>
            </a:extLst>
          </p:cNvPr>
          <p:cNvSpPr txBox="1"/>
          <p:nvPr/>
        </p:nvSpPr>
        <p:spPr>
          <a:xfrm>
            <a:off x="4897740" y="4938458"/>
            <a:ext cx="42229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Follow our Instagram @wcufoodrecovery </a:t>
            </a:r>
          </a:p>
        </p:txBody>
      </p:sp>
    </p:spTree>
    <p:extLst>
      <p:ext uri="{BB962C8B-B14F-4D97-AF65-F5344CB8AC3E}">
        <p14:creationId xmlns:p14="http://schemas.microsoft.com/office/powerpoint/2010/main" val="796242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Macintosh PowerPoint</Application>
  <PresentationFormat>Widescreen</PresentationFormat>
  <Paragraphs>46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Wingdings</vt:lpstr>
      <vt:lpstr>Office Theme</vt:lpstr>
      <vt:lpstr>Food Recovery Network </vt:lpstr>
      <vt:lpstr>Icebreaker </vt:lpstr>
      <vt:lpstr>Our Exec Board</vt:lpstr>
      <vt:lpstr>What is FRN?</vt:lpstr>
      <vt:lpstr>What will the Fall Semester Look Like?</vt:lpstr>
      <vt:lpstr>Food Safety</vt:lpstr>
      <vt:lpstr>Volunteer Hours &amp; Recovery Form</vt:lpstr>
      <vt:lpstr>PowerPoint Presentation</vt:lpstr>
      <vt:lpstr>Additional Announcements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Recovery Network </dc:title>
  <dc:creator>Barvinchack, Peyton</dc:creator>
  <cp:lastModifiedBy>Barvinchack, Peyton</cp:lastModifiedBy>
  <cp:revision>2</cp:revision>
  <dcterms:created xsi:type="dcterms:W3CDTF">2024-09-08T19:22:12Z</dcterms:created>
  <dcterms:modified xsi:type="dcterms:W3CDTF">2024-09-13T01:23:22Z</dcterms:modified>
</cp:coreProperties>
</file>